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313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DFC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 autoAdjust="0"/>
    <p:restoredTop sz="94660"/>
  </p:normalViewPr>
  <p:slideViewPr>
    <p:cSldViewPr snapToGrid="0">
      <p:cViewPr varScale="1">
        <p:scale>
          <a:sx n="75" d="100"/>
          <a:sy n="75" d="100"/>
        </p:scale>
        <p:origin x="67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E756C-EE74-47C1-B2E4-0DEC299E5962}" type="datetimeFigureOut">
              <a:rPr lang="zh-TW" altLang="en-US" smtClean="0"/>
              <a:pPr/>
              <a:t>2021/4/26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06E9D-AA80-49E9-BE28-BBEEFFC6BA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784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1" cy="1362077"/>
          </a:xfrm>
          <a:prstGeom prst="rect">
            <a:avLst/>
          </a:prstGeom>
        </p:spPr>
        <p:txBody>
          <a:bodyPr/>
          <a:lstStyle>
            <a:lvl1pPr algn="l">
              <a:defRPr sz="5300" b="1" cap="all"/>
            </a:lvl1pPr>
          </a:lstStyle>
          <a:p>
            <a:r>
              <a:t>按一下以編輯母片標題樣式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sz="quarter" idx="1"/>
          </p:nvPr>
        </p:nvSpPr>
        <p:spPr>
          <a:xfrm>
            <a:off x="963084" y="2906713"/>
            <a:ext cx="103632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600"/>
              </a:spcBef>
              <a:buSzTx/>
              <a:buFontTx/>
              <a:buNone/>
              <a:defRPr sz="2700">
                <a:solidFill>
                  <a:srgbClr val="888888"/>
                </a:solidFill>
              </a:defRPr>
            </a:lvl1pPr>
          </a:lstStyle>
          <a:p>
            <a:r>
              <a:t>按一下以編輯母片文字樣式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800"/>
              </a:spcBef>
              <a:defRPr sz="3700"/>
            </a:lvl1pPr>
            <a:lvl2pPr marL="1048385" indent="-438785">
              <a:spcBef>
                <a:spcPts val="800"/>
              </a:spcBef>
              <a:defRPr sz="3700"/>
            </a:lvl2pPr>
            <a:lvl3pPr marL="1634490" indent="-415290">
              <a:spcBef>
                <a:spcPts val="800"/>
              </a:spcBef>
              <a:defRPr sz="3700"/>
            </a:lvl3pPr>
            <a:lvl4pPr marL="2296160" indent="-467360">
              <a:spcBef>
                <a:spcPts val="800"/>
              </a:spcBef>
              <a:defRPr sz="3700"/>
            </a:lvl4pPr>
            <a:lvl5pPr marL="2905760" indent="-467360">
              <a:spcBef>
                <a:spcPts val="800"/>
              </a:spcBef>
              <a:defRPr sz="3700"/>
            </a:lvl5pPr>
          </a:lstStyle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43" name="Shape 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609600" y="1535115"/>
            <a:ext cx="5386917" cy="63976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700"/>
              </a:spcBef>
              <a:buSzTx/>
              <a:buFontTx/>
              <a:buNone/>
              <a:defRPr sz="3200" b="1"/>
            </a:lvl1pPr>
          </a:lstStyle>
          <a:p>
            <a:r>
              <a:t>按一下以編輯母片文字樣式</a:t>
            </a:r>
          </a:p>
        </p:txBody>
      </p:sp>
      <p:sp>
        <p:nvSpPr>
          <p:cNvPr id="52" name="Shape 52"/>
          <p:cNvSpPr>
            <a:spLocks noGrp="1"/>
          </p:cNvSpPr>
          <p:nvPr>
            <p:ph type="body" sz="quarter" idx="13"/>
          </p:nvPr>
        </p:nvSpPr>
        <p:spPr>
          <a:xfrm>
            <a:off x="6193373" y="1535115"/>
            <a:ext cx="5389035" cy="639765"/>
          </a:xfrm>
          <a:prstGeom prst="rect">
            <a:avLst/>
          </a:prstGeom>
        </p:spPr>
        <p:txBody>
          <a:bodyPr anchor="b"/>
          <a:lstStyle/>
          <a:p>
            <a:pPr marL="373380" indent="-373380" defTabSz="749300">
              <a:spcBef>
                <a:spcPts val="800"/>
              </a:spcBef>
              <a:defRPr sz="3525"/>
            </a:pPr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3"/>
          </a:xfrm>
          <a:prstGeom prst="rect">
            <a:avLst/>
          </a:prstGeom>
        </p:spPr>
        <p:txBody>
          <a:bodyPr anchor="b"/>
          <a:lstStyle>
            <a:lvl1pPr algn="l">
              <a:defRPr sz="2700" b="1"/>
            </a:lvl1pPr>
          </a:lstStyle>
          <a:p>
            <a:r>
              <a:t>按一下以編輯母片標題樣式</a:t>
            </a:r>
          </a:p>
        </p:txBody>
      </p:sp>
      <p:sp>
        <p:nvSpPr>
          <p:cNvPr id="76" name="Shape 76"/>
          <p:cNvSpPr>
            <a:spLocks noGrp="1"/>
          </p:cNvSpPr>
          <p:nvPr>
            <p:ph type="body" idx="1"/>
          </p:nvPr>
        </p:nvSpPr>
        <p:spPr>
          <a:xfrm>
            <a:off x="4766733" y="273056"/>
            <a:ext cx="6815667" cy="5853113"/>
          </a:xfrm>
          <a:prstGeom prst="rect">
            <a:avLst/>
          </a:prstGeom>
        </p:spPr>
        <p:txBody>
          <a:bodyPr/>
          <a:lstStyle/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sz="half" idx="13"/>
          </p:nvPr>
        </p:nvSpPr>
        <p:spPr>
          <a:xfrm>
            <a:off x="609601" y="1435104"/>
            <a:ext cx="4011086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" name="Shape 7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2389715" y="4800603"/>
            <a:ext cx="7315202" cy="566741"/>
          </a:xfrm>
          <a:prstGeom prst="rect">
            <a:avLst/>
          </a:prstGeom>
        </p:spPr>
        <p:txBody>
          <a:bodyPr anchor="b"/>
          <a:lstStyle>
            <a:lvl1pPr algn="l">
              <a:defRPr sz="2700" b="1"/>
            </a:lvl1pPr>
          </a:lstStyle>
          <a:p>
            <a:r>
              <a:t>按一下以編輯母片標題樣式</a:t>
            </a:r>
          </a:p>
        </p:txBody>
      </p:sp>
      <p:sp>
        <p:nvSpPr>
          <p:cNvPr id="86" name="Shape 86"/>
          <p:cNvSpPr>
            <a:spLocks noGrp="1"/>
          </p:cNvSpPr>
          <p:nvPr>
            <p:ph type="pic" sz="half" idx="13"/>
          </p:nvPr>
        </p:nvSpPr>
        <p:spPr>
          <a:xfrm>
            <a:off x="2389715" y="612775"/>
            <a:ext cx="73152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body" sz="quarter" idx="1"/>
          </p:nvPr>
        </p:nvSpPr>
        <p:spPr>
          <a:xfrm>
            <a:off x="2389715" y="5367342"/>
            <a:ext cx="7315202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SzTx/>
              <a:buFontTx/>
              <a:buNone/>
              <a:defRPr sz="1900"/>
            </a:lvl1pPr>
          </a:lstStyle>
          <a:p>
            <a:r>
              <a:t>按一下以編輯母片文字樣式</a:t>
            </a:r>
          </a:p>
        </p:txBody>
      </p:sp>
      <p:sp>
        <p:nvSpPr>
          <p:cNvPr id="88" name="Shape 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96" name="Shape 9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97" name="Shape 9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/>
          </p:cNvSpPr>
          <p:nvPr>
            <p:ph type="title"/>
          </p:nvPr>
        </p:nvSpPr>
        <p:spPr>
          <a:xfrm>
            <a:off x="8839200" y="274639"/>
            <a:ext cx="2743200" cy="5851528"/>
          </a:xfrm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105" name="Shape 105"/>
          <p:cNvSpPr>
            <a:spLocks noGrp="1"/>
          </p:cNvSpPr>
          <p:nvPr>
            <p:ph type="body" idx="1"/>
          </p:nvPr>
        </p:nvSpPr>
        <p:spPr>
          <a:xfrm>
            <a:off x="609600" y="274639"/>
            <a:ext cx="8026400" cy="5851528"/>
          </a:xfrm>
          <a:prstGeom prst="rect">
            <a:avLst/>
          </a:prstGeom>
        </p:spPr>
        <p:txBody>
          <a:bodyPr/>
          <a:lstStyle/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106" name="Shape 10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auto"/>
            <a:r>
              <a:rPr lang="en-US" strike="noStrike" noProof="1"/>
              <a:t>Click to edit Master text styles</a:t>
            </a:r>
          </a:p>
          <a:p>
            <a:pPr lvl="1" fontAlgn="auto"/>
            <a:r>
              <a:rPr lang="en-US" strike="noStrike" noProof="1"/>
              <a:t>Second level</a:t>
            </a:r>
          </a:p>
          <a:p>
            <a:pPr lvl="2" fontAlgn="auto"/>
            <a:r>
              <a:rPr lang="en-US" strike="noStrike" noProof="1"/>
              <a:t>Third level</a:t>
            </a:r>
          </a:p>
          <a:p>
            <a:pPr lvl="3" fontAlgn="auto"/>
            <a:r>
              <a:rPr lang="en-US" strike="noStrike" noProof="1"/>
              <a:t>Fourth level</a:t>
            </a:r>
          </a:p>
          <a:p>
            <a:pPr lvl="4" fontAlgn="auto"/>
            <a:r>
              <a:rPr lang="en-US" strike="noStrike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auto"/>
            <a:r>
              <a:rPr lang="en-US" strike="noStrike" noProof="1"/>
              <a:t>Click to edit Master text styles</a:t>
            </a:r>
          </a:p>
          <a:p>
            <a:pPr lvl="1" fontAlgn="auto"/>
            <a:r>
              <a:rPr lang="en-US" strike="noStrike" noProof="1"/>
              <a:t>Second level</a:t>
            </a:r>
          </a:p>
          <a:p>
            <a:pPr lvl="2" fontAlgn="auto"/>
            <a:r>
              <a:rPr lang="en-US" strike="noStrike" noProof="1"/>
              <a:t>Third level</a:t>
            </a:r>
          </a:p>
          <a:p>
            <a:pPr lvl="3" fontAlgn="auto"/>
            <a:r>
              <a:rPr lang="en-US" strike="noStrike" noProof="1"/>
              <a:t>Fourth level</a:t>
            </a:r>
          </a:p>
          <a:p>
            <a:pPr lvl="4" fontAlgn="auto"/>
            <a:r>
              <a:rPr lang="en-US" strike="noStrike" noProof="1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defTabSz="912495" hangingPunct="0"/>
            <a:fld id="{FDE934FF-F4E1-47C5-9CA5-30A81DDE2BE4}" type="datetimeFigureOut">
              <a:rPr lang="en-US" sz="1900" kern="0" noProof="1">
                <a:solidFill>
                  <a:srgbClr val="000000"/>
                </a:solidFill>
                <a:sym typeface="Helvetica"/>
              </a:rPr>
              <a:pPr defTabSz="912495" hangingPunct="0"/>
              <a:t>4/26/2021</a:t>
            </a:fld>
            <a:endParaRPr lang="en-US" sz="1900" kern="0" noProof="1">
              <a:solidFill>
                <a:srgbClr val="000000"/>
              </a:solidFill>
              <a:sym typeface="Helvetic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defTabSz="912495" hangingPunct="0"/>
            <a:endParaRPr lang="en-US" sz="1900" kern="0" noProof="1">
              <a:solidFill>
                <a:srgbClr val="000000"/>
              </a:solidFill>
              <a:sym typeface="Helvetic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noProof="1" smtClean="0">
                <a:latin typeface="Helvetica"/>
                <a:ea typeface="+mn-ea"/>
                <a:cs typeface="Helvetica"/>
              </a:rPr>
              <a:pPr/>
              <a:t>‹#›</a:t>
            </a:fld>
            <a:endParaRPr lang="en-US" noProof="1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121909" tIns="60954" rIns="121909" bIns="6095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09600" y="6356361"/>
            <a:ext cx="2844800" cy="366713"/>
          </a:xfrm>
          <a:prstGeom prst="rect">
            <a:avLst/>
          </a:prstGeom>
        </p:spPr>
        <p:txBody>
          <a:bodyPr lIns="121909" tIns="60954" rIns="121909" bIns="60954"/>
          <a:lstStyle>
            <a:lvl1pPr defTabSz="913765"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 sz="1900" dirty="0">
              <a:solidFill>
                <a:prstClr val="black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4165600" y="6356361"/>
            <a:ext cx="3860800" cy="366713"/>
          </a:xfrm>
          <a:prstGeom prst="rect">
            <a:avLst/>
          </a:prstGeom>
        </p:spPr>
        <p:txBody>
          <a:bodyPr lIns="121909" tIns="60954" rIns="121909" bIns="60954"/>
          <a:lstStyle>
            <a:lvl1pPr defTabSz="913765"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 sz="1900" dirty="0">
              <a:solidFill>
                <a:prstClr val="black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0B5F-D4CB-4EFB-AC66-EA1BCC98F661}" type="slidenum">
              <a:rPr lang="zh-TW" altLang="en-US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Norm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 userDrawn="1"/>
        </p:nvGrpSpPr>
        <p:grpSpPr>
          <a:xfrm>
            <a:off x="0" y="6597651"/>
            <a:ext cx="12192043" cy="260349"/>
            <a:chOff x="0" y="4948238"/>
            <a:chExt cx="9144032" cy="195262"/>
          </a:xfrm>
        </p:grpSpPr>
        <p:pic>
          <p:nvPicPr>
            <p:cNvPr id="4" name="Picture 2" descr="I:\Work\02_CNSBG ID\Logo_CI\Foxconn CNSBG ID Center_logo\Foxconn CNSBG Design Center_PPT Bar_16：9_20140121.png"/>
            <p:cNvPicPr>
              <a:picLocks noChangeAspect="1" noChangeArrowheads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460616" y="4948238"/>
              <a:ext cx="8683416" cy="195262"/>
            </a:xfrm>
            <a:prstGeom prst="rect">
              <a:avLst/>
            </a:prstGeom>
            <a:noFill/>
          </p:spPr>
        </p:pic>
        <p:pic>
          <p:nvPicPr>
            <p:cNvPr id="5" name="Picture 2" descr="I:\Work\02_CNSBG ID\Logo_CI\Foxconn CNSBG ID Center_logo\Foxconn CNSBG Design Center_PPT Bar_16：9_20140121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4948238"/>
              <a:ext cx="1285852" cy="195262"/>
            </a:xfrm>
            <a:prstGeom prst="rect">
              <a:avLst/>
            </a:prstGeom>
            <a:noFill/>
          </p:spPr>
        </p:pic>
      </p:grpSp>
      <p:sp>
        <p:nvSpPr>
          <p:cNvPr id="3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0" y="6597652"/>
            <a:ext cx="814917" cy="260349"/>
          </a:xfrm>
        </p:spPr>
        <p:txBody>
          <a:bodyPr/>
          <a:lstStyle>
            <a:lvl1pPr marL="455989" indent="-455989" algn="l">
              <a:defRPr sz="800">
                <a:latin typeface="+mn-lt"/>
                <a:cs typeface="Segoe UI" pitchFamily="34" charset="0"/>
              </a:defRPr>
            </a:lvl1pPr>
          </a:lstStyle>
          <a:p>
            <a:pPr>
              <a:defRPr/>
            </a:pPr>
            <a:r>
              <a:rPr lang="en-US" altLang="zh-TW"/>
              <a:t>Page </a:t>
            </a:r>
            <a:fld id="{CF819322-EF6A-4806-9F33-A774A948A39A}" type="slidenum">
              <a:rPr lang="zh-TW" altLang="en-US" smtClean="0"/>
              <a:pPr>
                <a:defRPr/>
              </a:pPr>
              <a:t>‹#›</a:t>
            </a:fld>
            <a:endParaRPr lang="zh-TW" alt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-1"/>
            <a:ext cx="12192001" cy="762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7460" y="21600"/>
                </a:lnTo>
                <a:lnTo>
                  <a:pt x="16380" y="2160"/>
                </a:lnTo>
                <a:lnTo>
                  <a:pt x="0" y="2160"/>
                </a:lnTo>
                <a:lnTo>
                  <a:pt x="0" y="0"/>
                </a:lnTo>
                <a:close/>
              </a:path>
            </a:pathLst>
          </a:custGeom>
          <a:solidFill>
            <a:srgbClr val="5DCEA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765" hangingPunct="0"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1900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image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320338" y="215900"/>
            <a:ext cx="1631953" cy="3317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6" name="Group 6" descr="I:\Work\02_CNSBG ID\Logo_CI\Foxconn CNSBG ID Center_logo\Foxconn CNSBG Design Center_PPT Bar_02.png"/>
          <p:cNvGrpSpPr/>
          <p:nvPr/>
        </p:nvGrpSpPr>
        <p:grpSpPr>
          <a:xfrm>
            <a:off x="2640012" y="6667500"/>
            <a:ext cx="9551990" cy="190500"/>
            <a:chOff x="0" y="0"/>
            <a:chExt cx="9551988" cy="190500"/>
          </a:xfrm>
        </p:grpSpPr>
        <p:sp>
          <p:nvSpPr>
            <p:cNvPr id="4" name="Shape 4"/>
            <p:cNvSpPr/>
            <p:nvPr/>
          </p:nvSpPr>
          <p:spPr>
            <a:xfrm>
              <a:off x="-1" y="0"/>
              <a:ext cx="9551989" cy="190500"/>
            </a:xfrm>
            <a:prstGeom prst="rect">
              <a:avLst/>
            </a:prstGeom>
            <a:solidFill>
              <a:srgbClr val="5DCEA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912495" hangingPunct="0">
                <a:defRPr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sz="1900" kern="0">
                <a:solidFill>
                  <a:srgbClr val="000000"/>
                </a:solidFill>
                <a:latin typeface="Calibri" panose="020F0502020204030204"/>
                <a:ea typeface="+mj-ea"/>
                <a:cs typeface="+mj-cs"/>
                <a:sym typeface="Calibri" panose="020F0502020204030204"/>
              </a:endParaRPr>
            </a:p>
          </p:txBody>
        </p:sp>
        <p:pic>
          <p:nvPicPr>
            <p:cNvPr id="5" name="image2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-1" y="0"/>
              <a:ext cx="9551990" cy="190500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7" name="Shape 7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1"/>
          </a:xfrm>
          <a:prstGeom prst="rect">
            <a:avLst/>
          </a:prstGeom>
          <a:ln w="12700">
            <a:miter lim="400000"/>
          </a:ln>
        </p:spPr>
        <p:txBody>
          <a:bodyPr lIns="60955" tIns="60955" rIns="60955" bIns="60955">
            <a:normAutofit/>
          </a:bodyPr>
          <a:lstStyle/>
          <a:p>
            <a:r>
              <a:t>按一下以編輯母片標題樣式</a:t>
            </a:r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ln w="12700">
            <a:miter lim="400000"/>
          </a:ln>
        </p:spPr>
        <p:txBody>
          <a:bodyPr lIns="60955" tIns="60955" rIns="60955" bIns="60955">
            <a:normAutofit/>
          </a:bodyPr>
          <a:lstStyle/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9" name="Shape 9"/>
          <p:cNvSpPr>
            <a:spLocks noGrp="1"/>
          </p:cNvSpPr>
          <p:nvPr>
            <p:ph type="sldNum" sz="quarter" idx="2"/>
          </p:nvPr>
        </p:nvSpPr>
        <p:spPr>
          <a:xfrm>
            <a:off x="-12700" y="6606544"/>
            <a:ext cx="307772" cy="312411"/>
          </a:xfrm>
          <a:prstGeom prst="rect">
            <a:avLst/>
          </a:prstGeom>
          <a:ln w="12700">
            <a:miter lim="400000"/>
          </a:ln>
        </p:spPr>
        <p:txBody>
          <a:bodyPr wrap="none" lIns="60955" tIns="60955" rIns="60955" bIns="60955" anchor="ctr">
            <a:spAutoFit/>
          </a:bodyPr>
          <a:lstStyle>
            <a:lvl1pPr defTabSz="913765">
              <a:defRPr sz="1300">
                <a:solidFill>
                  <a:srgbClr val="A6A6A6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lvl1pPr>
          </a:lstStyle>
          <a:p>
            <a:pPr hangingPunct="0"/>
            <a:fld id="{86CB4B4D-7CA3-9044-876B-883B54F8677D}" type="slidenum">
              <a:rPr kern="0"/>
              <a:pPr hangingPunct="0"/>
              <a:t>‹#›</a:t>
            </a:fld>
            <a:endParaRPr ker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9" r:id="rId9"/>
    <p:sldLayoutId id="2147483660" r:id="rId10"/>
    <p:sldLayoutId id="2147483661" r:id="rId11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titleStyle>
    <p:bodyStyle>
      <a:lvl1pPr marL="455295" marR="0" indent="-455295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1050290" marR="0" indent="-44069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–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1626870" marR="0" indent="-40767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2311400" marR="0" indent="-4826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–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2921000" marR="0" indent="-4826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»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3533140" marR="0" indent="-48514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4142740" marR="0" indent="-48514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4752340" marR="0" indent="-48514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5361940" marR="0" indent="-48514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" y="404"/>
            <a:ext cx="12190565" cy="6857192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0" y="6597652"/>
            <a:ext cx="451717" cy="246211"/>
          </a:xfrm>
        </p:spPr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CF819322-EF6A-4806-9F33-A774A948A39A}" type="slidenum">
              <a:rPr lang="zh-TW" altLang="en-US" smtClean="0"/>
              <a:pPr>
                <a:defRPr/>
              </a:pPr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672830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 佈景主題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佈景主題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249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9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249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9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2098</TotalTime>
  <Words>2</Words>
  <Application>Microsoft Office PowerPoint</Application>
  <PresentationFormat>寬螢幕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Arial</vt:lpstr>
      <vt:lpstr>Calibri</vt:lpstr>
      <vt:lpstr>Helvetica</vt:lpstr>
      <vt:lpstr>Segoe UI</vt:lpstr>
      <vt:lpstr>1_Office 佈景主題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陳世斌</dc:creator>
  <cp:lastModifiedBy>Henry CHIOU</cp:lastModifiedBy>
  <cp:revision>251</cp:revision>
  <dcterms:created xsi:type="dcterms:W3CDTF">2018-03-28T12:30:00Z</dcterms:created>
  <dcterms:modified xsi:type="dcterms:W3CDTF">2021-04-26T04:08:55Z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1033-10.2.0.7456</vt:lpwstr>
  </property>
</Properties>
</file>